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3" r:id="rId3"/>
    <p:sldId id="272" r:id="rId4"/>
    <p:sldId id="273" r:id="rId5"/>
    <p:sldId id="274" r:id="rId6"/>
    <p:sldId id="259" r:id="rId7"/>
    <p:sldId id="257" r:id="rId8"/>
    <p:sldId id="258" r:id="rId9"/>
    <p:sldId id="275" r:id="rId10"/>
    <p:sldId id="276" r:id="rId11"/>
    <p:sldId id="260" r:id="rId12"/>
    <p:sldId id="261" r:id="rId13"/>
    <p:sldId id="277" r:id="rId14"/>
    <p:sldId id="265" r:id="rId15"/>
    <p:sldId id="266" r:id="rId16"/>
    <p:sldId id="267" r:id="rId17"/>
    <p:sldId id="268" r:id="rId18"/>
    <p:sldId id="269" r:id="rId19"/>
    <p:sldId id="270" r:id="rId20"/>
    <p:sldId id="278" r:id="rId21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94" d="100"/>
          <a:sy n="94" d="100"/>
        </p:scale>
        <p:origin x="-1284" y="-10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3F50B0-321E-4C0D-A18B-A8436F168E91}" type="datetimeFigureOut">
              <a:rPr lang="en-US" smtClean="0"/>
              <a:t>10/28/2013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3ABD69-706A-431D-909F-CA8B378339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468304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3F50B0-321E-4C0D-A18B-A8436F168E91}" type="datetimeFigureOut">
              <a:rPr lang="en-US" smtClean="0"/>
              <a:t>10/28/2013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3ABD69-706A-431D-909F-CA8B378339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99878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3F50B0-321E-4C0D-A18B-A8436F168E91}" type="datetimeFigureOut">
              <a:rPr lang="en-US" smtClean="0"/>
              <a:t>10/28/2013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3ABD69-706A-431D-909F-CA8B378339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2441668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3F50B0-321E-4C0D-A18B-A8436F168E91}" type="datetimeFigureOut">
              <a:rPr lang="en-US" smtClean="0"/>
              <a:t>10/28/2013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3ABD69-706A-431D-909F-CA8B378339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6989323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3F50B0-321E-4C0D-A18B-A8436F168E91}" type="datetimeFigureOut">
              <a:rPr lang="en-US" smtClean="0"/>
              <a:t>10/28/2013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3ABD69-706A-431D-909F-CA8B378339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27151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3F50B0-321E-4C0D-A18B-A8436F168E91}" type="datetimeFigureOut">
              <a:rPr lang="en-US" smtClean="0"/>
              <a:t>10/28/2013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3ABD69-706A-431D-909F-CA8B378339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6048269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3F50B0-321E-4C0D-A18B-A8436F168E91}" type="datetimeFigureOut">
              <a:rPr lang="en-US" smtClean="0"/>
              <a:t>10/28/2013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3ABD69-706A-431D-909F-CA8B378339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951568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3F50B0-321E-4C0D-A18B-A8436F168E91}" type="datetimeFigureOut">
              <a:rPr lang="en-US" smtClean="0"/>
              <a:t>10/28/2013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3ABD69-706A-431D-909F-CA8B378339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787128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3F50B0-321E-4C0D-A18B-A8436F168E91}" type="datetimeFigureOut">
              <a:rPr lang="en-US" smtClean="0"/>
              <a:t>10/28/2013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3ABD69-706A-431D-909F-CA8B378339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4576037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3F50B0-321E-4C0D-A18B-A8436F168E91}" type="datetimeFigureOut">
              <a:rPr lang="en-US" smtClean="0"/>
              <a:t>10/28/2013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3ABD69-706A-431D-909F-CA8B378339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625779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3F50B0-321E-4C0D-A18B-A8436F168E91}" type="datetimeFigureOut">
              <a:rPr lang="en-US" smtClean="0"/>
              <a:t>10/28/2013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3ABD69-706A-431D-909F-CA8B378339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2065706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D3F50B0-321E-4C0D-A18B-A8436F168E91}" type="datetimeFigureOut">
              <a:rPr lang="en-US" smtClean="0"/>
              <a:t>10/28/2013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E3ABD69-706A-431D-909F-CA8B378339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122655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.png"/><Relationship Id="rId5" Type="http://schemas.openxmlformats.org/officeDocument/2006/relationships/image" Target="../media/image15.png"/><Relationship Id="rId4" Type="http://schemas.openxmlformats.org/officeDocument/2006/relationships/image" Target="../media/image14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1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4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1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5.pn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1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eg"/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4.jpe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4" Type="http://schemas.openxmlformats.org/officeDocument/2006/relationships/image" Target="../media/image4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38200" y="533400"/>
            <a:ext cx="7696200" cy="1470025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Quick Guide</a:t>
            </a:r>
            <a:br>
              <a:rPr lang="en-US" dirty="0" smtClean="0"/>
            </a:br>
            <a:r>
              <a:rPr lang="en-US" dirty="0" smtClean="0"/>
              <a:t>GV-Data Capture box v3e</a:t>
            </a:r>
            <a:br>
              <a:rPr lang="en-US" dirty="0" smtClean="0"/>
            </a:br>
            <a:r>
              <a:rPr lang="en-US" dirty="0" smtClean="0"/>
              <a:t>w/ </a:t>
            </a:r>
            <a:r>
              <a:rPr lang="en-US" dirty="0" err="1" smtClean="0"/>
              <a:t>pcAmerica</a:t>
            </a:r>
            <a:r>
              <a:rPr lang="en-US" dirty="0" smtClean="0"/>
              <a:t> </a:t>
            </a:r>
            <a:r>
              <a:rPr lang="en-US" dirty="0" err="1" smtClean="0"/>
              <a:t>Resturant</a:t>
            </a:r>
            <a:r>
              <a:rPr lang="en-US" dirty="0" smtClean="0"/>
              <a:t> POS</a:t>
            </a:r>
            <a:endParaRPr lang="en-US" dirty="0"/>
          </a:p>
        </p:txBody>
      </p:sp>
      <p:pic>
        <p:nvPicPr>
          <p:cNvPr id="13318" name="Picture 6" descr="logo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2446" y="3162877"/>
            <a:ext cx="3133725" cy="723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http://www.total-apps.com/thumbnail.php?file=http://www.total-apps.com/images/stories/virtuemart/product/ks6715.gif&amp;maxw=242&amp;maxh=230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14800" y="3162877"/>
            <a:ext cx="2591131" cy="2514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AutoShape 4" descr="data:image/jpeg;base64,/9j/4AAQSkZJRgABAQAAAQABAAD/2wCEAAkGBxQQEBAQEBQQFRAPEA8PEA8QEA8SEBAPFRUWFhQRFxQYHCggGB0lGxQUITEhJSkrLi4uFx8zRDMsNygtLisBCgoKDg0MDgwMDywZFBksNysrKzcsKywsKysrKywrKysrKysrKysrLCsrLCsrKysrKysrKysrKysrKysrKysrK//AABEIANYA6wMBIgACEQEDEQH/xAAcAAABBAMBAAAAAAAAAAAAAAAAAQIDBAUGBwj/xABAEAACAQIDBAYGCAUEAwEAAAABAgADEQQhMQUSQVEGIjJhcYEHE1KRobEjQmJygpLB0TNzorLhFGPC8FPS8UP/xAAWAQEBAQAAAAAAAAAAAAAAAAAAAQL/xAAYEQEBAQEBAAAAAAAAAAAAAAAAEQEhMf/aAAwDAQACEQMRAD8A7jCEIBCEIBCEIBCEIBCEIBCEIBCITOZ9MvSJus2HwRBK5VMRkQDxVOZ74HQcZtGlR/i1EXuZhc+Wsgo7fw7Gwqp5m3znBjtBmYszFmOZJJJPiTJU2gecD0HTqhhdSpHMEGSTgeG2uym6sQeYNj8JmsJ0xxCaVWP3ut84HYoTnGE9INT66I3hdT75mML08ot20dfCzD94G3wmHw3STDVNKqj711+cydKurC6srDmCDAlhCEAhCEAhCEAiRYkBYQhAIQhAIQhAIQhAIQhAISDEYlKYu7Io5swA+M5/056fLTQ0MC4aq4s1YZrSX7PNvlAq+k/pkV3sDhG6xyxNZTmoyPqVPMjU8Jyu8mK8TnxJOZJOpJ4mMKyhocx4rRhWNKwLC4iPXFSkRCBklxclTGnnMRvRRUgZ2ntA85bw+1mU3UkHmDY/CayK0euIkG+4PpliE0qufvWb5zNYb0iOo+kFNhxOan3zln+ptGNULZnyHKFjstD0oYY5VEqr9pRvL+82vY+2KOLT1mHqK68QD1lPIrqJ5vEyGwtsVcHWWvQPWXtKT1ai8VMlWPSMJj9i7TTF0KWIpnq1FB71b6ynwNxMhKyIkWJAWEIQCEIQCEJitqbdoYYfSON7gi5ufKBlZBiMSlMXqMqjmzACc/2v0/drrQAQe03Wf9hNTxm0qlVt53Zj3m/u5QOkbS6b0aeVMGoeY6q/vNX2l01xFS4UhB9gWPmxmrF4185Am0dp1Khzd2PFiST5XmJanMg1KRNTlFFkjCkuNTkZpwKhSMKS2acYUgVSkaVlopGFIFYiN3ZYKRCkor7sLSYpIap/zARefuku/KhrSM15Nb8ZAPHhpijio6jUdzZQTJCuyehrat/X4RjpavTHcbBwO6+6fMzqM4D0Hergq3+pa29uNTCnQg2JvbwE6Tgenqk2rUyo9umd4eYP6QzrdYkqbP2hTxC79F1ZdDY9k8iOBluVCwhEJtAWYXa3SWhhsmbef/xpm3nymjdNOnpZnw+EayDKpWBzc8Qp4Dv4znlXaDMTme88TA6DtzpxWrXWmfVpyTtnxaapVxTMSSTnr/kzELizJVxQgXt6G9Ky1wZIGgTb0XekW9GmpIJ9+IWkYaLeAMsjKR94l5RGacYacnhaBVNONNOWisaVgVDTjDTlwpI6lI8PeYGPxNQKJhq+Juf+5zO1dmhtSTIjs5RwgYG5Okmo4JmmYp4MCTqQNIFPCbLHGZaiUp/4lQ1DGlrZnTmdJFjJNtI/VHvkL4pz9Y+WUxv+r4IGc8wLL4bxygy1SDYqmtrDePdmdIV0/wBEm1fpKuHIH0l3V7ksSoGR/qnVZ599HmIahi8GG7TVER/F8j8TPQUqaJz70odIzST/AEdE2qVVvVYHNKfBfFvlN7xmIWlTeq56tNS7HuAuZwtnbG4h6z33qzliPZXgvkABBjBNRJErtSIm71Nli2koYjZMUjVt2JeZyrsy0qVMEeUqKC1I9a5j3wpEiaiYExxJtaL60+yPIASqVhewtc25XNpBdSvwFgfAyVKueoPhMYP+5mSpWtkMoGT3oXlNcTJVriBY3oXkYeLeA+8Lxt4jPaA+MZwJXetIHrQLFStKz1YwteIRCwpJMa7hQSxsBqTpITXLG1IX5uckHPxMkp4QXDOd9uBOQHgvCRUYqs/8Nfxve3kupj1wY1clz9rs/l0loCLaA1ViswAuYm9c7qC7ceS95Ms0cPum/afmdB90QMv0DwLVtoYXeyVanrN363UBIueAuBO9zk/opw29i6lThTokebMLfAGdYlTWn+lPH+p2bUJbd9Y9NMhckFrkDyBnMdjY1O0pDLbIjj+03T011iKOEXgalRj4hQB8zOJ7UPq136d0qb3aQ2vzuNJNXHVae0AZMtdTOQYTpRXp5MVccjk3vEz2A6Z0zlUDUzzOa+8SRa6C1NTIHwIMw+D22lQAo6kcLG8ydPaAhVets3ulGts2Z6nilPGOIBEVI1KrgLSo+Em6PhAZUq7O7pqsxp7UZEUm019m90oVtnnlLUYMwDy/WwZHCVXw5lDBXkqYmV2pyJzaQXzjI01rzHb0s0KBI3jpwgSF76QAi2lf1xc2p9nQ1ToPu85GofWrhctWOirmT+0QYcvnUtbhTBy8+clw+HCado6se0fH9pOBIGqoGQyEdaLaNZ7my5k8Bw8eQgKxsLnLnFSkX1uqf1v/AOoj6WHt1nzb+lfAfrJ4BTQKLAWHAfr3mOgIogdO9EuFtQxFb26gQfdVQfmxm+zX+geE9VgMODq6mqfxm4+BE2CVlpHpZwQqYJXIB9VVU94DDdvfhnacF27Rsri5O4UI8Dl+89MdL8L67A4lNfoyw+8tmHynnbbdHeB+1TP5lzH6wrTDEjmjYQ+m1jcZHmpKn3jWZXB7cr0zkd9cuq+vvmJWWsOIG2YHpYhsKl0Y5XYWQfimxUNokgEZjmpDL8NPOaJTpBhmAfKKmD3OtRepTOt0Ygfl0Mkaro9DaX/by5RxoOs5qu08Sna3KveQUf8AMsv4bpMmlQVKTf7i7yfmGnnJFroZdTI2oKZrmD2lvi9Mqy/7bBh7tby9Q2lwJNxqDkR5Qq5VwAMp19ly9Tx4MnWsDyipGsV9mkcJgcSuZm97TIWmzd1h5zRsYc5vNrO4NmYP11QL9UXZ+4CZTGoB3KJY6OUhTw7VD2qx89wZTG7WfebcH1s3+4OA8ZN3rWZxj901jfMUuC6F+890uooAsBYDQRFW2QjxIgAik21+MY9QA2Gp0UZkn9BH08OT1nz+x9QePMwGKpqaZL7XE+A/WWqVMLpodbanxMcBC0BYQigQFkuGomo6U17VRlQfiNv1kc2PoDgfXY+jl1aV6zeA7P8AVaB2PDUgiIg0RVUeAFpLFiSsm1UDKVOhBB8DPOe3sL6t2Q//AJVWQ/FZ6PnEfSPgtzF4hQP4lqq+JAN/eDC445WSxYcmI9xkMv7ZS1ZraMFYeYlAwhyy3hpUWW8NrAy+HEs2lehLIkaNIiFLixt5gGSGNgU32el94byN7SEqfhLFLGYmmLK6VVGQSsu81u5tfOSkRpgWKPSLdyq061M80PrKfuOcyeE25TbsVEa4vYHdYDkVOkwdr6yCrgKb6rmeOhHhEK2jaWPuAhJvqRxtzmvYqprKtfDKba3UAbwZgxtzN5AuHNwA9QZ+1eXE1t9TGLTpIpYKFUC7G18uAmNo1fWFntkclvkSo4/P3yrSwyght27j69Q77Dw5S2rgLnqfeZFSCNBLG1Pzc9keHMxyUC3buF4JfM/eP6SyoHLIaAZCAyjRCjLU6se0T48PCSQhKFixsUSBRFiCKq3gPRbzrHoy2ctPCGtbrV3J3vrbi5AeFwZylVLEU11chF5sWyE77snBihQpUV0p00S/MgZmE1ciRYkqFnNPSzg7VMPW9pWpnyzH9xnS5qPpLwnrMCW40aiOPAndPzgecOkVKxQ/fT3HL4TCNNq6UUeq55Mj+R6pmqNAVTLeFbOQYeoFyZQynyPlMvhcLh6xtSepSqWJFN130YjO14E9CpLIaVK+ArUBeoikZXZKgZRcXF/LlIqeI74VkrxZTWtJRUgTkxDIw8deRTo4RoMcmsqK5uWqAbvUaw/KD+sRUa46vHmJJQHXr/zB/Ysl4iUPFM8CB45mXcPQ3bMesx4nh4CQLLiaCRToEwiQFhCF4BFjbxYD1EUtwGnzkRqe6LTzsOJIAHMnICQbJ0AwHr8fRBzWles34dP6iJ26al0C6MnBUmerY169t4DSmg0QfqZtsqaIkWJCFlHbWD9dh61L26bKPG2Xxl6EDzPj6WdmHa6rA6X7/dMZidiUXzANNuaG4/KZuHTrZ/qcXiEGgqesUHTdazfraa6GvCsImwCrXb6SlZskyfet1bi+nOxmMx+6KhVFdEFrKxzuBYmbgctIyqAwswDDkwBgjTVOVrm2Rtc27o6n1t6xGWuc2Crsekc6ZKP2h9ZAfA6CLthKppqlOmu52ndCGZmzuO5eMDBrVIkqYmVdDY3B5HWWKWEZgLWsbkAmxIGrAchCLKYiWFrTEkgHI3HtWsDHrUMKywqx9OpnMWlU8j7pPQrZjxEC/QHXrfzR/Ysl4yOh2qv3/wDgsl4yidZdTQSkkuLoJFOjYExIDol4kNNYCiRl7+HKIzzIbB2JWx1X1WHXS2/UbsUlPFjx7hAr4HCVMRVWjRUtUe4VV5DUnkO+dg6J9BaOECVKwFXEjrb5vu0zyRdPOZPox0ZpYCnu0xeobesrMLvUPLuHdM9CbohCEIIkWJAWEIQOX+lnAFalLEAHddDTZrZKynK/iCfdOalRPSWKwqVUNOooZGFirC4nPNv+jAEl8G9v9mqTb8LjP3wOWlD/APY1jz+Ey21dh4jDG1elUUe3ukr47wymLMKZEBI0JHhFbMcvCIFMKKyK4tUVW7yOsPxRrYVClREFMO9IUQ9UNvIo0KMNDFJheBr+J2ZVp5shI9pesvvENm0t93yBYAFEuM2uAQAcid25APKbElQroSPCRYjD06nbQXt206rCEhcSyvhWUBadSm7Gmy02Ws/IVGbIa8OU16oR6wbpGqbxXQtlvH3zJ19kMwASoSBey1CQfC8xr4R6bLvqwzGdrrkecDMUO3V/mf8ABZLxkOG7df8Amr/Ysm4wJ1lxdBKay2ughSmJFtAm3eeHIQEPVzOvASJmvEZuc3PoT0FfGWrYkMmFuLLmr17chwXv4wjFdE+idXaDdW9PDrcVK9uPFUByY/ATtmxtkUsJSFHDqFUZn2mPFmPEyzhsKtJFp01VUQAKqiygDuk8IWEIQCEIQCJFiQFhCEAhCECOrSDCzAEHUMAQfIzU9tej3CYi5RTRfnRsF81tb3TcIQOJ7b9HGKoXakFrINCn8TzU/wCZz6rjzSqNRrJUp1FJG6yMCe/dOec9WyB8KhO8UQt7RVSw87QteaKlNgqllqIG7JdGUN4FhnItwcLjwznpnF4KnVTcq06bociroCD5GaVtz0XYervNhmfDudFHXo3+4dPIiCuNKxsDbhwi3lzamzmwlerhahBqUSFLKCFbIEMPIiVMj+3CAhjlqEDIm3I6GNNM8MvHSNOWvvGY/eFV6Hbq99Qf2D9pMdYxV6zHgzXt4C0cZUTrLiaCVaS3lhnysNOPMyKcWt48T+ki1IA1J3QBqW5DvkmHw71XSnTVnqObKii7E+HC3Odf6E9BUwgWviQr4ogWyulHuXm32oRh+g/o97GJxwvo1PDHQcQ1Qc+6dMAtw5AAaAR8IQQhCAQhCAQhCARIsSAsIQgEIQgEIQgEIQgEIQgYDpB0Rw2NO9WS1QC3rkO6/cCeI7jOfbb9FdendsLUWqozCP1KlvHQ/CdghA8z4/Z1XDtuV6b0zpZwRc8weIlaemcVhUqqUqorqRYq6hgffNN216M8NWu1AtQY8B16R/CdPIwtcWdYxBci82/bno+xmHzVPW0x9al1j+U5/Oam1BlezAgqcwwII8YFnhYS5sfZdXF1RRoJvOcz7KL7THgPjLnRjo3W2jV3afVpKfpa5HVQeyPaY8p2vo9sGlgaQpUFtxdznUqPxdjxPygUuiPRGls9Liz13AFWsRmfsryXumyQhCCEIQCEIQCEIQCEIQCJFiQCLCEAhCEAhCEAhCEAhCEAhCEAhCEBJWxWz6VXKrTpv95FMSECXD0FpqFRVVV0VVAA8hJoQgEIQgEIQgEIQgEIQgEIQgESEIH/2Q==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4" name="AutoShape 6" descr="data:image/jpeg;base64,/9j/4AAQSkZJRgABAQAAAQABAAD/2wCEAAkGBxQQEBAQEBQQFRAPEA8PEA8QEA8SEBAPFRUWFhQRFxQYHCggGB0lGxQUITEhJSkrLi4uFx8zRDMsNygtLisBCgoKDg0MDgwMDywZFBksNysrKzcsKywsKysrKywrKysrKysrKysrLCsrLCsrKysrKysrKysrKysrKysrKysrK//AABEIANYA6wMBIgACEQEDEQH/xAAcAAABBAMBAAAAAAAAAAAAAAAAAQIDBAUGBwj/xABAEAACAQIDBAYGCAUEAwEAAAABAgADEQQhMQUSQVEGIjJhcYEHE1KRobEjQmJygpLB0TNzorLhFGPC8FPS8UP/xAAWAQEBAQAAAAAAAAAAAAAAAAAAAQL/xAAYEQEBAQEBAAAAAAAAAAAAAAAAEQEhMf/aAAwDAQACEQMRAD8A7jCEIBCEIBCEIBCEIBCEIBCEIBCITOZ9MvSJus2HwRBK5VMRkQDxVOZ74HQcZtGlR/i1EXuZhc+Wsgo7fw7Gwqp5m3znBjtBmYszFmOZJJJPiTJU2gecD0HTqhhdSpHMEGSTgeG2uym6sQeYNj8JmsJ0xxCaVWP3ut84HYoTnGE9INT66I3hdT75mML08ot20dfCzD94G3wmHw3STDVNKqj711+cydKurC6srDmCDAlhCEAhCEAhCEAiRYkBYQhAIQhAIQhAIQhAIQhAISDEYlKYu7Io5swA+M5/056fLTQ0MC4aq4s1YZrSX7PNvlAq+k/pkV3sDhG6xyxNZTmoyPqVPMjU8Jyu8mK8TnxJOZJOpJ4mMKyhocx4rRhWNKwLC4iPXFSkRCBklxclTGnnMRvRRUgZ2ntA85bw+1mU3UkHmDY/CayK0euIkG+4PpliE0qufvWb5zNYb0iOo+kFNhxOan3zln+ptGNULZnyHKFjstD0oYY5VEqr9pRvL+82vY+2KOLT1mHqK68QD1lPIrqJ5vEyGwtsVcHWWvQPWXtKT1ai8VMlWPSMJj9i7TTF0KWIpnq1FB71b6ynwNxMhKyIkWJAWEIQCEIQCEJitqbdoYYfSON7gi5ufKBlZBiMSlMXqMqjmzACc/2v0/drrQAQe03Wf9hNTxm0qlVt53Zj3m/u5QOkbS6b0aeVMGoeY6q/vNX2l01xFS4UhB9gWPmxmrF4185Am0dp1Khzd2PFiST5XmJanMg1KRNTlFFkjCkuNTkZpwKhSMKS2acYUgVSkaVlopGFIFYiN3ZYKRCkor7sLSYpIap/zARefuku/KhrSM15Nb8ZAPHhpijio6jUdzZQTJCuyehrat/X4RjpavTHcbBwO6+6fMzqM4D0Hergq3+pa29uNTCnQg2JvbwE6Tgenqk2rUyo9umd4eYP6QzrdYkqbP2hTxC79F1ZdDY9k8iOBluVCwhEJtAWYXa3SWhhsmbef/xpm3nymjdNOnpZnw+EayDKpWBzc8Qp4Dv4znlXaDMTme88TA6DtzpxWrXWmfVpyTtnxaapVxTMSSTnr/kzELizJVxQgXt6G9Ky1wZIGgTb0XekW9GmpIJ9+IWkYaLeAMsjKR94l5RGacYacnhaBVNONNOWisaVgVDTjDTlwpI6lI8PeYGPxNQKJhq+Juf+5zO1dmhtSTIjs5RwgYG5Okmo4JmmYp4MCTqQNIFPCbLHGZaiUp/4lQ1DGlrZnTmdJFjJNtI/VHvkL4pz9Y+WUxv+r4IGc8wLL4bxygy1SDYqmtrDePdmdIV0/wBEm1fpKuHIH0l3V7ksSoGR/qnVZ599HmIahi8GG7TVER/F8j8TPQUqaJz70odIzST/AEdE2qVVvVYHNKfBfFvlN7xmIWlTeq56tNS7HuAuZwtnbG4h6z33qzliPZXgvkABBjBNRJErtSIm71Nli2koYjZMUjVt2JeZyrsy0qVMEeUqKC1I9a5j3wpEiaiYExxJtaL60+yPIASqVhewtc25XNpBdSvwFgfAyVKueoPhMYP+5mSpWtkMoGT3oXlNcTJVriBY3oXkYeLeA+8Lxt4jPaA+MZwJXetIHrQLFStKz1YwteIRCwpJMa7hQSxsBqTpITXLG1IX5uckHPxMkp4QXDOd9uBOQHgvCRUYqs/8Nfxve3kupj1wY1clz9rs/l0loCLaA1ViswAuYm9c7qC7ceS95Ms0cPum/afmdB90QMv0DwLVtoYXeyVanrN363UBIueAuBO9zk/opw29i6lThTokebMLfAGdYlTWn+lPH+p2bUJbd9Y9NMhckFrkDyBnMdjY1O0pDLbIjj+03T011iKOEXgalRj4hQB8zOJ7UPq136d0qb3aQ2vzuNJNXHVae0AZMtdTOQYTpRXp5MVccjk3vEz2A6Z0zlUDUzzOa+8SRa6C1NTIHwIMw+D22lQAo6kcLG8ydPaAhVets3ulGts2Z6nilPGOIBEVI1KrgLSo+Em6PhAZUq7O7pqsxp7UZEUm019m90oVtnnlLUYMwDy/WwZHCVXw5lDBXkqYmV2pyJzaQXzjI01rzHb0s0KBI3jpwgSF76QAi2lf1xc2p9nQ1ToPu85GofWrhctWOirmT+0QYcvnUtbhTBy8+clw+HCado6se0fH9pOBIGqoGQyEdaLaNZ7my5k8Bw8eQgKxsLnLnFSkX1uqf1v/AOoj6WHt1nzb+lfAfrJ4BTQKLAWHAfr3mOgIogdO9EuFtQxFb26gQfdVQfmxm+zX+geE9VgMODq6mqfxm4+BE2CVlpHpZwQqYJXIB9VVU94DDdvfhnacF27Rsri5O4UI8Dl+89MdL8L67A4lNfoyw+8tmHynnbbdHeB+1TP5lzH6wrTDEjmjYQ+m1jcZHmpKn3jWZXB7cr0zkd9cuq+vvmJWWsOIG2YHpYhsKl0Y5XYWQfimxUNokgEZjmpDL8NPOaJTpBhmAfKKmD3OtRepTOt0Ygfl0Mkaro9DaX/by5RxoOs5qu08Sna3KveQUf8AMsv4bpMmlQVKTf7i7yfmGnnJFroZdTI2oKZrmD2lvi9Mqy/7bBh7tby9Q2lwJNxqDkR5Qq5VwAMp19ly9Tx4MnWsDyipGsV9mkcJgcSuZm97TIWmzd1h5zRsYc5vNrO4NmYP11QL9UXZ+4CZTGoB3KJY6OUhTw7VD2qx89wZTG7WfebcH1s3+4OA8ZN3rWZxj901jfMUuC6F+890uooAsBYDQRFW2QjxIgAik21+MY9QA2Gp0UZkn9BH08OT1nz+x9QePMwGKpqaZL7XE+A/WWqVMLpodbanxMcBC0BYQigQFkuGomo6U17VRlQfiNv1kc2PoDgfXY+jl1aV6zeA7P8AVaB2PDUgiIg0RVUeAFpLFiSsm1UDKVOhBB8DPOe3sL6t2Q//AJVWQ/FZ6PnEfSPgtzF4hQP4lqq+JAN/eDC445WSxYcmI9xkMv7ZS1ZraMFYeYlAwhyy3hpUWW8NrAy+HEs2lehLIkaNIiFLixt5gGSGNgU32el94byN7SEqfhLFLGYmmLK6VVGQSsu81u5tfOSkRpgWKPSLdyq061M80PrKfuOcyeE25TbsVEa4vYHdYDkVOkwdr6yCrgKb6rmeOhHhEK2jaWPuAhJvqRxtzmvYqprKtfDKba3UAbwZgxtzN5AuHNwA9QZ+1eXE1t9TGLTpIpYKFUC7G18uAmNo1fWFntkclvkSo4/P3yrSwyght27j69Q77Dw5S2rgLnqfeZFSCNBLG1Pzc9keHMxyUC3buF4JfM/eP6SyoHLIaAZCAyjRCjLU6se0T48PCSQhKFixsUSBRFiCKq3gPRbzrHoy2ctPCGtbrV3J3vrbi5AeFwZylVLEU11chF5sWyE77snBihQpUV0p00S/MgZmE1ciRYkqFnNPSzg7VMPW9pWpnyzH9xnS5qPpLwnrMCW40aiOPAndPzgecOkVKxQ/fT3HL4TCNNq6UUeq55Mj+R6pmqNAVTLeFbOQYeoFyZQynyPlMvhcLh6xtSepSqWJFN130YjO14E9CpLIaVK+ArUBeoikZXZKgZRcXF/LlIqeI74VkrxZTWtJRUgTkxDIw8deRTo4RoMcmsqK5uWqAbvUaw/KD+sRUa46vHmJJQHXr/zB/Ysl4iUPFM8CB45mXcPQ3bMesx4nh4CQLLiaCRToEwiQFhCF4BFjbxYD1EUtwGnzkRqe6LTzsOJIAHMnICQbJ0AwHr8fRBzWles34dP6iJ26al0C6MnBUmerY169t4DSmg0QfqZtsqaIkWJCFlHbWD9dh61L26bKPG2Xxl6EDzPj6WdmHa6rA6X7/dMZidiUXzANNuaG4/KZuHTrZ/qcXiEGgqesUHTdazfraa6GvCsImwCrXb6SlZskyfet1bi+nOxmMx+6KhVFdEFrKxzuBYmbgctIyqAwswDDkwBgjTVOVrm2Rtc27o6n1t6xGWuc2Crsekc6ZKP2h9ZAfA6CLthKppqlOmu52ndCGZmzuO5eMDBrVIkqYmVdDY3B5HWWKWEZgLWsbkAmxIGrAchCLKYiWFrTEkgHI3HtWsDHrUMKywqx9OpnMWlU8j7pPQrZjxEC/QHXrfzR/Ysl4yOh2qv3/wDgsl4yidZdTQSkkuLoJFOjYExIDol4kNNYCiRl7+HKIzzIbB2JWx1X1WHXS2/UbsUlPFjx7hAr4HCVMRVWjRUtUe4VV5DUnkO+dg6J9BaOECVKwFXEjrb5vu0zyRdPOZPox0ZpYCnu0xeobesrMLvUPLuHdM9CbohCEIIkWJAWEIQOX+lnAFalLEAHddDTZrZKynK/iCfdOalRPSWKwqVUNOooZGFirC4nPNv+jAEl8G9v9mqTb8LjP3wOWlD/APY1jz+Ey21dh4jDG1elUUe3ukr47wymLMKZEBI0JHhFbMcvCIFMKKyK4tUVW7yOsPxRrYVClREFMO9IUQ9UNvIo0KMNDFJheBr+J2ZVp5shI9pesvvENm0t93yBYAFEuM2uAQAcid25APKbElQroSPCRYjD06nbQXt206rCEhcSyvhWUBadSm7Gmy02Ws/IVGbIa8OU16oR6wbpGqbxXQtlvH3zJ19kMwASoSBey1CQfC8xr4R6bLvqwzGdrrkecDMUO3V/mf8ABZLxkOG7df8Amr/Ysm4wJ1lxdBKay2ughSmJFtAm3eeHIQEPVzOvASJmvEZuc3PoT0FfGWrYkMmFuLLmr17chwXv4wjFdE+idXaDdW9PDrcVK9uPFUByY/ATtmxtkUsJSFHDqFUZn2mPFmPEyzhsKtJFp01VUQAKqiygDuk8IWEIQCEIQCJFiQFhCEAhCECOrSDCzAEHUMAQfIzU9tej3CYi5RTRfnRsF81tb3TcIQOJ7b9HGKoXakFrINCn8TzU/wCZz6rjzSqNRrJUp1FJG6yMCe/dOec9WyB8KhO8UQt7RVSw87QteaKlNgqllqIG7JdGUN4FhnItwcLjwznpnF4KnVTcq06bociroCD5GaVtz0XYervNhmfDudFHXo3+4dPIiCuNKxsDbhwi3lzamzmwlerhahBqUSFLKCFbIEMPIiVMj+3CAhjlqEDIm3I6GNNM8MvHSNOWvvGY/eFV6Hbq99Qf2D9pMdYxV6zHgzXt4C0cZUTrLiaCVaS3lhnysNOPMyKcWt48T+ki1IA1J3QBqW5DvkmHw71XSnTVnqObKii7E+HC3Odf6E9BUwgWviQr4ogWyulHuXm32oRh+g/o97GJxwvo1PDHQcQ1Qc+6dMAtw5AAaAR8IQQhCAQhCAQhCARIsSAsIQgEIQgEIQgEIQgEIQgYDpB0Rw2NO9WS1QC3rkO6/cCeI7jOfbb9FdendsLUWqozCP1KlvHQ/CdghA8z4/Z1XDtuV6b0zpZwRc8weIlaemcVhUqqUqorqRYq6hgffNN216M8NWu1AtQY8B16R/CdPIwtcWdYxBci82/bno+xmHzVPW0x9al1j+U5/Oam1BlezAgqcwwII8YFnhYS5sfZdXF1RRoJvOcz7KL7THgPjLnRjo3W2jV3afVpKfpa5HVQeyPaY8p2vo9sGlgaQpUFtxdznUqPxdjxPygUuiPRGls9Liz13AFWsRmfsryXumyQhCCEIQCEIQCEIQCEIQCJFiQCLCEAhCEAhCEAhCEAhCEAhCEAhCEBJWxWz6VXKrTpv95FMSECXD0FpqFRVVV0VVAA8hJoQgEIQgEIQgEIQgEIQgEIQgESEIH/2Q==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5" name="AutoShape 8" descr="data:image/jpeg;base64,/9j/4AAQSkZJRgABAQAAAQABAAD/2wCEAAkGBxQQEBAQEBQQFRAPEA8PEA8QEA8SEBAPFRUWFhQRFxQYHCggGB0lGxQUITEhJSkrLi4uFx8zRDMsNygtLisBCgoKDg0MDgwMDywZFBksNysrKzcsKywsKysrKywrKysrKysrKysrLCsrLCsrKysrKysrKysrKysrKysrKysrK//AABEIANYA6wMBIgACEQEDEQH/xAAcAAABBAMBAAAAAAAAAAAAAAAAAQIDBAUGBwj/xABAEAACAQIDBAYGCAUEAwEAAAABAgADEQQhMQUSQVEGIjJhcYEHE1KRobEjQmJygpLB0TNzorLhFGPC8FPS8UP/xAAWAQEBAQAAAAAAAAAAAAAAAAAAAQL/xAAYEQEBAQEBAAAAAAAAAAAAAAAAEQEhMf/aAAwDAQACEQMRAD8A7jCEIBCEIBCEIBCEIBCEIBCEIBCITOZ9MvSJus2HwRBK5VMRkQDxVOZ74HQcZtGlR/i1EXuZhc+Wsgo7fw7Gwqp5m3znBjtBmYszFmOZJJJPiTJU2gecD0HTqhhdSpHMEGSTgeG2uym6sQeYNj8JmsJ0xxCaVWP3ut84HYoTnGE9INT66I3hdT75mML08ot20dfCzD94G3wmHw3STDVNKqj711+cydKurC6srDmCDAlhCEAhCEAhCEAiRYkBYQhAIQhAIQhAIQhAIQhAISDEYlKYu7Io5swA+M5/056fLTQ0MC4aq4s1YZrSX7PNvlAq+k/pkV3sDhG6xyxNZTmoyPqVPMjU8Jyu8mK8TnxJOZJOpJ4mMKyhocx4rRhWNKwLC4iPXFSkRCBklxclTGnnMRvRRUgZ2ntA85bw+1mU3UkHmDY/CayK0euIkG+4PpliE0qufvWb5zNYb0iOo+kFNhxOan3zln+ptGNULZnyHKFjstD0oYY5VEqr9pRvL+82vY+2KOLT1mHqK68QD1lPIrqJ5vEyGwtsVcHWWvQPWXtKT1ai8VMlWPSMJj9i7TTF0KWIpnq1FB71b6ynwNxMhKyIkWJAWEIQCEIQCEJitqbdoYYfSON7gi5ufKBlZBiMSlMXqMqjmzACc/2v0/drrQAQe03Wf9hNTxm0qlVt53Zj3m/u5QOkbS6b0aeVMGoeY6q/vNX2l01xFS4UhB9gWPmxmrF4185Am0dp1Khzd2PFiST5XmJanMg1KRNTlFFkjCkuNTkZpwKhSMKS2acYUgVSkaVlopGFIFYiN3ZYKRCkor7sLSYpIap/zARefuku/KhrSM15Nb8ZAPHhpijio6jUdzZQTJCuyehrat/X4RjpavTHcbBwO6+6fMzqM4D0Hergq3+pa29uNTCnQg2JvbwE6Tgenqk2rUyo9umd4eYP6QzrdYkqbP2hTxC79F1ZdDY9k8iOBluVCwhEJtAWYXa3SWhhsmbef/xpm3nymjdNOnpZnw+EayDKpWBzc8Qp4Dv4znlXaDMTme88TA6DtzpxWrXWmfVpyTtnxaapVxTMSSTnr/kzELizJVxQgXt6G9Ky1wZIGgTb0XekW9GmpIJ9+IWkYaLeAMsjKR94l5RGacYacnhaBVNONNOWisaVgVDTjDTlwpI6lI8PeYGPxNQKJhq+Juf+5zO1dmhtSTIjs5RwgYG5Okmo4JmmYp4MCTqQNIFPCbLHGZaiUp/4lQ1DGlrZnTmdJFjJNtI/VHvkL4pz9Y+WUxv+r4IGc8wLL4bxygy1SDYqmtrDePdmdIV0/wBEm1fpKuHIH0l3V7ksSoGR/qnVZ599HmIahi8GG7TVER/F8j8TPQUqaJz70odIzST/AEdE2qVVvVYHNKfBfFvlN7xmIWlTeq56tNS7HuAuZwtnbG4h6z33qzliPZXgvkABBjBNRJErtSIm71Nli2koYjZMUjVt2JeZyrsy0qVMEeUqKC1I9a5j3wpEiaiYExxJtaL60+yPIASqVhewtc25XNpBdSvwFgfAyVKueoPhMYP+5mSpWtkMoGT3oXlNcTJVriBY3oXkYeLeA+8Lxt4jPaA+MZwJXetIHrQLFStKz1YwteIRCwpJMa7hQSxsBqTpITXLG1IX5uckHPxMkp4QXDOd9uBOQHgvCRUYqs/8Nfxve3kupj1wY1clz9rs/l0loCLaA1ViswAuYm9c7qC7ceS95Ms0cPum/afmdB90QMv0DwLVtoYXeyVanrN363UBIueAuBO9zk/opw29i6lThTokebMLfAGdYlTWn+lPH+p2bUJbd9Y9NMhckFrkDyBnMdjY1O0pDLbIjj+03T011iKOEXgalRj4hQB8zOJ7UPq136d0qb3aQ2vzuNJNXHVae0AZMtdTOQYTpRXp5MVccjk3vEz2A6Z0zlUDUzzOa+8SRa6C1NTIHwIMw+D22lQAo6kcLG8ydPaAhVets3ulGts2Z6nilPGOIBEVI1KrgLSo+Em6PhAZUq7O7pqsxp7UZEUm019m90oVtnnlLUYMwDy/WwZHCVXw5lDBXkqYmV2pyJzaQXzjI01rzHb0s0KBI3jpwgSF76QAi2lf1xc2p9nQ1ToPu85GofWrhctWOirmT+0QYcvnUtbhTBy8+clw+HCado6se0fH9pOBIGqoGQyEdaLaNZ7my5k8Bw8eQgKxsLnLnFSkX1uqf1v/AOoj6WHt1nzb+lfAfrJ4BTQKLAWHAfr3mOgIogdO9EuFtQxFb26gQfdVQfmxm+zX+geE9VgMODq6mqfxm4+BE2CVlpHpZwQqYJXIB9VVU94DDdvfhnacF27Rsri5O4UI8Dl+89MdL8L67A4lNfoyw+8tmHynnbbdHeB+1TP5lzH6wrTDEjmjYQ+m1jcZHmpKn3jWZXB7cr0zkd9cuq+vvmJWWsOIG2YHpYhsKl0Y5XYWQfimxUNokgEZjmpDL8NPOaJTpBhmAfKKmD3OtRepTOt0Ygfl0Mkaro9DaX/by5RxoOs5qu08Sna3KveQUf8AMsv4bpMmlQVKTf7i7yfmGnnJFroZdTI2oKZrmD2lvi9Mqy/7bBh7tby9Q2lwJNxqDkR5Qq5VwAMp19ly9Tx4MnWsDyipGsV9mkcJgcSuZm97TIWmzd1h5zRsYc5vNrO4NmYP11QL9UXZ+4CZTGoB3KJY6OUhTw7VD2qx89wZTG7WfebcH1s3+4OA8ZN3rWZxj901jfMUuC6F+890uooAsBYDQRFW2QjxIgAik21+MY9QA2Gp0UZkn9BH08OT1nz+x9QePMwGKpqaZL7XE+A/WWqVMLpodbanxMcBC0BYQigQFkuGomo6U17VRlQfiNv1kc2PoDgfXY+jl1aV6zeA7P8AVaB2PDUgiIg0RVUeAFpLFiSsm1UDKVOhBB8DPOe3sL6t2Q//AJVWQ/FZ6PnEfSPgtzF4hQP4lqq+JAN/eDC445WSxYcmI9xkMv7ZS1ZraMFYeYlAwhyy3hpUWW8NrAy+HEs2lehLIkaNIiFLixt5gGSGNgU32el94byN7SEqfhLFLGYmmLK6VVGQSsu81u5tfOSkRpgWKPSLdyq061M80PrKfuOcyeE25TbsVEa4vYHdYDkVOkwdr6yCrgKb6rmeOhHhEK2jaWPuAhJvqRxtzmvYqprKtfDKba3UAbwZgxtzN5AuHNwA9QZ+1eXE1t9TGLTpIpYKFUC7G18uAmNo1fWFntkclvkSo4/P3yrSwyght27j69Q77Dw5S2rgLnqfeZFSCNBLG1Pzc9keHMxyUC3buF4JfM/eP6SyoHLIaAZCAyjRCjLU6se0T48PCSQhKFixsUSBRFiCKq3gPRbzrHoy2ctPCGtbrV3J3vrbi5AeFwZylVLEU11chF5sWyE77snBihQpUV0p00S/MgZmE1ciRYkqFnNPSzg7VMPW9pWpnyzH9xnS5qPpLwnrMCW40aiOPAndPzgecOkVKxQ/fT3HL4TCNNq6UUeq55Mj+R6pmqNAVTLeFbOQYeoFyZQynyPlMvhcLh6xtSepSqWJFN130YjO14E9CpLIaVK+ArUBeoikZXZKgZRcXF/LlIqeI74VkrxZTWtJRUgTkxDIw8deRTo4RoMcmsqK5uWqAbvUaw/KD+sRUa46vHmJJQHXr/zB/Ysl4iUPFM8CB45mXcPQ3bMesx4nh4CQLLiaCRToEwiQFhCF4BFjbxYD1EUtwGnzkRqe6LTzsOJIAHMnICQbJ0AwHr8fRBzWles34dP6iJ26al0C6MnBUmerY169t4DSmg0QfqZtsqaIkWJCFlHbWD9dh61L26bKPG2Xxl6EDzPj6WdmHa6rA6X7/dMZidiUXzANNuaG4/KZuHTrZ/qcXiEGgqesUHTdazfraa6GvCsImwCrXb6SlZskyfet1bi+nOxmMx+6KhVFdEFrKxzuBYmbgctIyqAwswDDkwBgjTVOVrm2Rtc27o6n1t6xGWuc2Crsekc6ZKP2h9ZAfA6CLthKppqlOmu52ndCGZmzuO5eMDBrVIkqYmVdDY3B5HWWKWEZgLWsbkAmxIGrAchCLKYiWFrTEkgHI3HtWsDHrUMKywqx9OpnMWlU8j7pPQrZjxEC/QHXrfzR/Ysl4yOh2qv3/wDgsl4yidZdTQSkkuLoJFOjYExIDol4kNNYCiRl7+HKIzzIbB2JWx1X1WHXS2/UbsUlPFjx7hAr4HCVMRVWjRUtUe4VV5DUnkO+dg6J9BaOECVKwFXEjrb5vu0zyRdPOZPox0ZpYCnu0xeobesrMLvUPLuHdM9CbohCEIIkWJAWEIQOX+lnAFalLEAHddDTZrZKynK/iCfdOalRPSWKwqVUNOooZGFirC4nPNv+jAEl8G9v9mqTb8LjP3wOWlD/APY1jz+Ey21dh4jDG1elUUe3ukr47wymLMKZEBI0JHhFbMcvCIFMKKyK4tUVW7yOsPxRrYVClREFMO9IUQ9UNvIo0KMNDFJheBr+J2ZVp5shI9pesvvENm0t93yBYAFEuM2uAQAcid25APKbElQroSPCRYjD06nbQXt206rCEhcSyvhWUBadSm7Gmy02Ws/IVGbIa8OU16oR6wbpGqbxXQtlvH3zJ19kMwASoSBey1CQfC8xr4R6bLvqwzGdrrkecDMUO3V/mf8ABZLxkOG7df8Amr/Ysm4wJ1lxdBKay2ughSmJFtAm3eeHIQEPVzOvASJmvEZuc3PoT0FfGWrYkMmFuLLmr17chwXv4wjFdE+idXaDdW9PDrcVK9uPFUByY/ATtmxtkUsJSFHDqFUZn2mPFmPEyzhsKtJFp01VUQAKqiygDuk8IWEIQCEIQCJFiQFhCEAhCECOrSDCzAEHUMAQfIzU9tej3CYi5RTRfnRsF81tb3TcIQOJ7b9HGKoXakFrINCn8TzU/wCZz6rjzSqNRrJUp1FJG6yMCe/dOec9WyB8KhO8UQt7RVSw87QteaKlNgqllqIG7JdGUN4FhnItwcLjwznpnF4KnVTcq06bociroCD5GaVtz0XYervNhmfDudFHXo3+4dPIiCuNKxsDbhwi3lzamzmwlerhahBqUSFLKCFbIEMPIiVMj+3CAhjlqEDIm3I6GNNM8MvHSNOWvvGY/eFV6Hbq99Qf2D9pMdYxV6zHgzXt4C0cZUTrLiaCVaS3lhnysNOPMyKcWt48T+ki1IA1J3QBqW5DvkmHw71XSnTVnqObKii7E+HC3Odf6E9BUwgWviQr4ogWyulHuXm32oRh+g/o97GJxwvo1PDHQcQ1Qc+6dMAtw5AAaAR8IQQhCAQhCAQhCARIsSAsIQgEIQgEIQgEIQgEIQgYDpB0Rw2NO9WS1QC3rkO6/cCeI7jOfbb9FdendsLUWqozCP1KlvHQ/CdghA8z4/Z1XDtuV6b0zpZwRc8weIlaemcVhUqqUqorqRYq6hgffNN216M8NWu1AtQY8B16R/CdPIwtcWdYxBci82/bno+xmHzVPW0x9al1j+U5/Oam1BlezAgqcwwII8YFnhYS5sfZdXF1RRoJvOcz7KL7THgPjLnRjo3W2jV3afVpKfpa5HVQeyPaY8p2vo9sGlgaQpUFtxdznUqPxdjxPygUuiPRGls9Liz13AFWsRmfsryXumyQhCCEIQCEIQCEIQCEIQCJFiQCLCEAhCEAhCEAhCEAhCEAhCEAhCEBJWxWz6VXKrTpv95FMSECXD0FpqFRVVV0VVAA8hJoQgEIQgEIQgEIQgEIQgEIQgESEIH/2Q=="/>
          <p:cNvSpPr>
            <a:spLocks noChangeAspect="1" noChangeArrowheads="1"/>
          </p:cNvSpPr>
          <p:nvPr/>
        </p:nvSpPr>
        <p:spPr bwMode="auto">
          <a:xfrm>
            <a:off x="155575" y="-1477963"/>
            <a:ext cx="3381375" cy="30861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034" name="Picture 10" descr="Picture of Posiflex Aura 9000 Thermal Printer 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16817" y="4634590"/>
            <a:ext cx="1142669" cy="10428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6" name="Picture 12" descr="Restaurant Pro Express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2446" y="3991551"/>
            <a:ext cx="2886075" cy="4286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4814259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1371600"/>
            <a:ext cx="8615397" cy="419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30" name="Picture 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05200" y="762000"/>
            <a:ext cx="2028825" cy="276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46873681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6" name="Picture 8" descr="C:\Users\FAE-Anthony\Desktop\PcAmerica POS\IMG_0821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7017" y="609600"/>
            <a:ext cx="4064983" cy="3124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7" name="Picture 9" descr="C:\Users\FAE-Anthony\Desktop\PcAmerica POS\IMG_0822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61307" y="3505200"/>
            <a:ext cx="6439693" cy="2843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4648201" y="609599"/>
            <a:ext cx="4495799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Access the underside of the POS monitor or back of PC:</a:t>
            </a:r>
          </a:p>
          <a:p>
            <a:pPr marL="342900" indent="-342900">
              <a:buAutoNum type="arabicPeriod"/>
            </a:pPr>
            <a:r>
              <a:rPr lang="en-US" dirty="0" smtClean="0"/>
              <a:t>Attach standard serial cable (RS-232) to available COM port.</a:t>
            </a:r>
          </a:p>
          <a:p>
            <a:pPr marL="342900" indent="-342900">
              <a:buAutoNum type="arabicPeriod"/>
            </a:pPr>
            <a:r>
              <a:rPr lang="en-US" dirty="0" smtClean="0"/>
              <a:t>Opposite end of cable plugs into GV-Data Capture Box v3e</a:t>
            </a:r>
          </a:p>
          <a:p>
            <a:pPr marL="342900" indent="-342900">
              <a:buAutoNum type="arabicPeriod"/>
            </a:pPr>
            <a:endParaRPr lang="en-US" dirty="0"/>
          </a:p>
          <a:p>
            <a:r>
              <a:rPr lang="en-US" dirty="0" smtClean="0"/>
              <a:t>Note: </a:t>
            </a:r>
          </a:p>
          <a:p>
            <a:r>
              <a:rPr lang="en-US" dirty="0" smtClean="0"/>
              <a:t>Recommend running </a:t>
            </a:r>
            <a:r>
              <a:rPr lang="en-US" dirty="0" err="1" smtClean="0"/>
              <a:t>Hyperterminal</a:t>
            </a:r>
            <a:r>
              <a:rPr lang="en-US" dirty="0" smtClean="0"/>
              <a:t> test first with Null Modem Cable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3697445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5" name="Picture 3" descr="C:\Users\FAE-Anthony\Desktop\PcAmerica POS\IMG_0827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2150" y="2286001"/>
            <a:ext cx="2787650" cy="400499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4" name="Picture 2" descr="C:\Users\FAE-Anthony\Desktop\PcAmerica POS\IMG_0824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4028" y="531784"/>
            <a:ext cx="3145971" cy="32308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7" name="Picture 5" descr="C:\Users\FAE-Anthony\Desktop\PcAmerica POS\IMG_0832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81401" y="3408099"/>
            <a:ext cx="4876800" cy="2882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3962400" y="531784"/>
            <a:ext cx="4724400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Thermal Printer:</a:t>
            </a:r>
          </a:p>
          <a:p>
            <a:pPr marL="342900" indent="-342900">
              <a:buAutoNum type="arabicPeriod"/>
            </a:pPr>
            <a:r>
              <a:rPr lang="en-US" dirty="0" smtClean="0"/>
              <a:t>Double check the dip switch positions are in the correct position</a:t>
            </a:r>
          </a:p>
          <a:p>
            <a:pPr marL="800100" lvl="1" indent="-342900">
              <a:buAutoNum type="arabicPeriod"/>
            </a:pPr>
            <a:r>
              <a:rPr lang="en-US" dirty="0" smtClean="0"/>
              <a:t>Connection Type</a:t>
            </a:r>
          </a:p>
          <a:p>
            <a:pPr marL="800100" lvl="1" indent="-342900">
              <a:buAutoNum type="arabicPeriod"/>
            </a:pPr>
            <a:r>
              <a:rPr lang="en-US" dirty="0" smtClean="0"/>
              <a:t>Baud Rate</a:t>
            </a:r>
            <a:endParaRPr lang="en-US" dirty="0"/>
          </a:p>
          <a:p>
            <a:pPr marL="342900" indent="-342900">
              <a:buAutoNum type="arabicPeriod"/>
            </a:pPr>
            <a:endParaRPr lang="en-US" dirty="0" smtClean="0"/>
          </a:p>
          <a:p>
            <a:r>
              <a:rPr lang="en-US" dirty="0" smtClean="0"/>
              <a:t>Note:</a:t>
            </a:r>
          </a:p>
          <a:p>
            <a:r>
              <a:rPr lang="en-US" dirty="0" smtClean="0"/>
              <a:t>I would recommend to set the serial baud rate to either 19200bps or 9600bps, so that the text overlay don’t scroll to fast on the screen</a:t>
            </a:r>
          </a:p>
        </p:txBody>
      </p:sp>
    </p:spTree>
    <p:extLst>
      <p:ext uri="{BB962C8B-B14F-4D97-AF65-F5344CB8AC3E}">
        <p14:creationId xmlns:p14="http://schemas.microsoft.com/office/powerpoint/2010/main" val="241969951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C:\Users\FAE-Anthony\Desktop\PcAmerica POS\IMG_0829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435" y="4714308"/>
            <a:ext cx="6019801" cy="990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099" name="Picture 3" descr="C:\Users\FAE-Anthony\Desktop\PcAmerica POS\IMG_0830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8424" y="554785"/>
            <a:ext cx="6884987" cy="8461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0" name="Picture 4" descr="C:\Users\FAE-Anthony\Desktop\PcAmerica POS\IMG_0828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6653" y="2400300"/>
            <a:ext cx="4792662" cy="9445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228600" y="185453"/>
            <a:ext cx="2895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 smtClean="0"/>
              <a:t>GV-Data Capture Box v3e</a:t>
            </a:r>
            <a:endParaRPr lang="en-US" b="1" i="1" dirty="0"/>
          </a:p>
        </p:txBody>
      </p:sp>
      <p:sp>
        <p:nvSpPr>
          <p:cNvPr id="5" name="TextBox 4"/>
          <p:cNvSpPr txBox="1"/>
          <p:nvPr/>
        </p:nvSpPr>
        <p:spPr>
          <a:xfrm>
            <a:off x="254520" y="379144"/>
            <a:ext cx="492443" cy="1066800"/>
          </a:xfrm>
          <a:prstGeom prst="rect">
            <a:avLst/>
          </a:prstGeom>
          <a:noFill/>
        </p:spPr>
        <p:txBody>
          <a:bodyPr vert="vert270" wrap="square" rtlCol="0">
            <a:spAutoFit/>
          </a:bodyPr>
          <a:lstStyle/>
          <a:p>
            <a:r>
              <a:rPr lang="en-US" sz="2000" b="1" i="1" dirty="0" smtClean="0"/>
              <a:t>Front:</a:t>
            </a:r>
            <a:endParaRPr lang="en-US" sz="2000" b="1" i="1" dirty="0"/>
          </a:p>
        </p:txBody>
      </p:sp>
      <p:sp>
        <p:nvSpPr>
          <p:cNvPr id="9" name="TextBox 8"/>
          <p:cNvSpPr txBox="1"/>
          <p:nvPr/>
        </p:nvSpPr>
        <p:spPr>
          <a:xfrm>
            <a:off x="254521" y="2506663"/>
            <a:ext cx="492443" cy="838200"/>
          </a:xfrm>
          <a:prstGeom prst="rect">
            <a:avLst/>
          </a:prstGeom>
          <a:noFill/>
        </p:spPr>
        <p:txBody>
          <a:bodyPr vert="vert270" wrap="square" rtlCol="0">
            <a:spAutoFit/>
          </a:bodyPr>
          <a:lstStyle/>
          <a:p>
            <a:r>
              <a:rPr lang="en-US" sz="2000" b="1" i="1" dirty="0" smtClean="0"/>
              <a:t>Side:</a:t>
            </a:r>
            <a:endParaRPr lang="en-US" sz="2000" b="1" i="1" dirty="0"/>
          </a:p>
        </p:txBody>
      </p:sp>
      <p:sp>
        <p:nvSpPr>
          <p:cNvPr id="10" name="TextBox 9"/>
          <p:cNvSpPr txBox="1"/>
          <p:nvPr/>
        </p:nvSpPr>
        <p:spPr>
          <a:xfrm>
            <a:off x="265407" y="4616337"/>
            <a:ext cx="492443" cy="1066800"/>
          </a:xfrm>
          <a:prstGeom prst="rect">
            <a:avLst/>
          </a:prstGeom>
          <a:noFill/>
        </p:spPr>
        <p:txBody>
          <a:bodyPr vert="vert270" wrap="square" rtlCol="0">
            <a:spAutoFit/>
          </a:bodyPr>
          <a:lstStyle/>
          <a:p>
            <a:r>
              <a:rPr lang="en-US" sz="2000" b="1" i="1" dirty="0" smtClean="0"/>
              <a:t>Back:</a:t>
            </a:r>
            <a:endParaRPr lang="en-US" sz="2000" b="1" i="1" dirty="0"/>
          </a:p>
        </p:txBody>
      </p:sp>
      <p:pic>
        <p:nvPicPr>
          <p:cNvPr id="4101" name="Picture 5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52236" y="4714308"/>
            <a:ext cx="2281237" cy="15573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02" name="Picture 6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88429" y="2400300"/>
            <a:ext cx="2634343" cy="1885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632435" y="5725423"/>
            <a:ext cx="5638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Change dip switch position of SW1,SW2, and SW3 to match the type of cable used</a:t>
            </a:r>
            <a:endParaRPr lang="en-US" sz="1600" dirty="0"/>
          </a:p>
        </p:txBody>
      </p:sp>
      <p:sp>
        <p:nvSpPr>
          <p:cNvPr id="14" name="TextBox 13"/>
          <p:cNvSpPr txBox="1"/>
          <p:nvPr/>
        </p:nvSpPr>
        <p:spPr>
          <a:xfrm>
            <a:off x="628423" y="1445944"/>
            <a:ext cx="6884987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Attach serial cable (RS-232) to the GV-Data Capture Box v3e and opposite side to the thermal printer </a:t>
            </a:r>
            <a:endParaRPr lang="en-US" sz="1600" dirty="0"/>
          </a:p>
        </p:txBody>
      </p:sp>
      <p:sp>
        <p:nvSpPr>
          <p:cNvPr id="15" name="TextBox 14"/>
          <p:cNvSpPr txBox="1"/>
          <p:nvPr/>
        </p:nvSpPr>
        <p:spPr>
          <a:xfrm>
            <a:off x="606653" y="3343275"/>
            <a:ext cx="465114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Turn the switch to the correct number that matches the baud rate</a:t>
            </a:r>
          </a:p>
          <a:p>
            <a:r>
              <a:rPr lang="en-US" sz="1600" dirty="0" smtClean="0"/>
              <a:t>Also plug RJ45 cable into the switch</a:t>
            </a: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375617532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3" name="Picture 3" descr="C:\Users\FAE-Anthony\Desktop\PcAmerica POS\Device Manager 1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763" y="693853"/>
            <a:ext cx="3266037" cy="4648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0" name="Picture 2" descr="C:\Users\FAE-Anthony\Desktop\PcAmerica POS\Device Manager 2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762" y="3083267"/>
            <a:ext cx="3266037" cy="33937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3733800" y="381000"/>
            <a:ext cx="5867400" cy="23391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Device Manager:</a:t>
            </a:r>
            <a:endParaRPr lang="en-US" dirty="0"/>
          </a:p>
          <a:p>
            <a:r>
              <a:rPr lang="en-US" sz="1600" dirty="0" smtClean="0"/>
              <a:t>	Expand &gt; Ports </a:t>
            </a:r>
            <a:r>
              <a:rPr lang="en-US" sz="1600" dirty="0"/>
              <a:t>(COM &amp; LPT</a:t>
            </a:r>
            <a:r>
              <a:rPr lang="en-US" sz="1600" dirty="0" smtClean="0"/>
              <a:t>)</a:t>
            </a:r>
          </a:p>
          <a:p>
            <a:r>
              <a:rPr lang="en-US" sz="1600" dirty="0"/>
              <a:t>	</a:t>
            </a:r>
            <a:r>
              <a:rPr lang="en-US" sz="1600" dirty="0" smtClean="0"/>
              <a:t>Right </a:t>
            </a:r>
            <a:r>
              <a:rPr lang="en-US" sz="1600" dirty="0"/>
              <a:t>click: Communications Port (COM</a:t>
            </a:r>
            <a:r>
              <a:rPr lang="en-US" sz="1600" dirty="0" smtClean="0">
                <a:solidFill>
                  <a:srgbClr val="FF0000"/>
                </a:solidFill>
              </a:rPr>
              <a:t>#</a:t>
            </a:r>
            <a:r>
              <a:rPr lang="en-US" sz="1600" dirty="0" smtClean="0"/>
              <a:t>)</a:t>
            </a:r>
          </a:p>
          <a:p>
            <a:r>
              <a:rPr lang="en-US" sz="1600" dirty="0"/>
              <a:t>	</a:t>
            </a:r>
            <a:r>
              <a:rPr lang="en-US" sz="1600" dirty="0" smtClean="0"/>
              <a:t>	click: Properties</a:t>
            </a:r>
          </a:p>
          <a:p>
            <a:endParaRPr lang="en-US" sz="1600" dirty="0"/>
          </a:p>
          <a:p>
            <a:endParaRPr lang="en-US" sz="1600" dirty="0" smtClean="0"/>
          </a:p>
          <a:p>
            <a:r>
              <a:rPr lang="en-US" sz="1600" dirty="0" smtClean="0"/>
              <a:t>Note: </a:t>
            </a:r>
          </a:p>
          <a:p>
            <a:r>
              <a:rPr lang="en-US" sz="1600" dirty="0" smtClean="0"/>
              <a:t>Serial cable attachment to the COM# </a:t>
            </a:r>
          </a:p>
          <a:p>
            <a:r>
              <a:rPr lang="en-US" sz="1600" dirty="0" smtClean="0"/>
              <a:t>Usually located at the back of the POS or under the monitor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3810000" y="3083267"/>
            <a:ext cx="5144654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Click: Port settings (tab)</a:t>
            </a:r>
          </a:p>
          <a:p>
            <a:r>
              <a:rPr lang="en-US" dirty="0"/>
              <a:t>	</a:t>
            </a:r>
            <a:r>
              <a:rPr lang="en-US" dirty="0" smtClean="0"/>
              <a:t>Bits </a:t>
            </a:r>
            <a:r>
              <a:rPr lang="en-US" dirty="0"/>
              <a:t>per second: </a:t>
            </a:r>
            <a:r>
              <a:rPr lang="en-US" dirty="0" smtClean="0">
                <a:solidFill>
                  <a:srgbClr val="FF0000"/>
                </a:solidFill>
              </a:rPr>
              <a:t>9600</a:t>
            </a:r>
            <a:endParaRPr lang="en-US" dirty="0" smtClean="0"/>
          </a:p>
          <a:p>
            <a:endParaRPr lang="en-US" dirty="0" smtClean="0"/>
          </a:p>
          <a:p>
            <a:endParaRPr lang="en-US" dirty="0"/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Note: </a:t>
            </a:r>
          </a:p>
          <a:p>
            <a:r>
              <a:rPr lang="en-US" dirty="0" smtClean="0"/>
              <a:t>The “Bits per second” need to be identical to the GV-Data Capture Box v3e (</a:t>
            </a:r>
            <a:r>
              <a:rPr lang="en-US" dirty="0" smtClean="0">
                <a:solidFill>
                  <a:srgbClr val="FF0000"/>
                </a:solidFill>
              </a:rPr>
              <a:t>SW4</a:t>
            </a:r>
            <a:r>
              <a:rPr lang="en-US" dirty="0" smtClean="0"/>
              <a:t>) and thermal receipt printer</a:t>
            </a:r>
            <a:endParaRPr lang="en-US" dirty="0"/>
          </a:p>
        </p:txBody>
      </p:sp>
      <p:sp>
        <p:nvSpPr>
          <p:cNvPr id="2" name="TextBox 1"/>
          <p:cNvSpPr txBox="1"/>
          <p:nvPr/>
        </p:nvSpPr>
        <p:spPr>
          <a:xfrm>
            <a:off x="467760" y="348343"/>
            <a:ext cx="1633019" cy="3781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POS: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0330940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Picture 3" descr="C:\Users\FAE-Anthony\Desktop\PcAmerica POS\Add Printer 7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1463" y="457200"/>
            <a:ext cx="4671592" cy="35341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5103043" y="685800"/>
            <a:ext cx="4038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171450" indent="-171450">
              <a:buFont typeface="Arial" pitchFamily="34" charset="0"/>
              <a:buChar char="•"/>
            </a:pPr>
            <a:r>
              <a:rPr lang="en-US" dirty="0">
                <a:ea typeface="Calibri"/>
                <a:cs typeface="Times New Roman"/>
              </a:rPr>
              <a:t>Click </a:t>
            </a:r>
            <a:r>
              <a:rPr lang="en-US" dirty="0" smtClean="0">
                <a:ea typeface="Calibri"/>
                <a:cs typeface="Times New Roman"/>
              </a:rPr>
              <a:t>Start </a:t>
            </a:r>
            <a:r>
              <a:rPr lang="en-US" dirty="0">
                <a:ea typeface="Calibri"/>
                <a:cs typeface="Times New Roman"/>
              </a:rPr>
              <a:t>&gt; </a:t>
            </a:r>
            <a:r>
              <a:rPr lang="en-US" dirty="0" smtClean="0">
                <a:ea typeface="Calibri"/>
                <a:cs typeface="Times New Roman"/>
              </a:rPr>
              <a:t>Devices </a:t>
            </a:r>
            <a:r>
              <a:rPr lang="en-US" dirty="0">
                <a:ea typeface="Calibri"/>
                <a:cs typeface="Times New Roman"/>
              </a:rPr>
              <a:t>and </a:t>
            </a:r>
            <a:r>
              <a:rPr lang="en-US" dirty="0" smtClean="0">
                <a:ea typeface="Calibri"/>
                <a:cs typeface="Times New Roman"/>
              </a:rPr>
              <a:t>Printers</a:t>
            </a:r>
          </a:p>
          <a:p>
            <a:pPr marL="628650" lvl="1" indent="-171450">
              <a:buFont typeface="Arial" pitchFamily="34" charset="0"/>
              <a:buChar char="•"/>
            </a:pPr>
            <a:r>
              <a:rPr lang="en-US" dirty="0" smtClean="0">
                <a:ea typeface="Calibri"/>
                <a:cs typeface="Times New Roman"/>
              </a:rPr>
              <a:t>Click: Add </a:t>
            </a:r>
            <a:r>
              <a:rPr lang="en-US" dirty="0">
                <a:ea typeface="Calibri"/>
                <a:cs typeface="Times New Roman"/>
              </a:rPr>
              <a:t>a </a:t>
            </a:r>
            <a:r>
              <a:rPr lang="en-US" dirty="0" smtClean="0">
                <a:ea typeface="Calibri"/>
                <a:cs typeface="Times New Roman"/>
              </a:rPr>
              <a:t>printer </a:t>
            </a:r>
            <a:endParaRPr lang="en-US" dirty="0">
              <a:ea typeface="Calibri"/>
              <a:cs typeface="Times New Roman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5043054" y="2260743"/>
            <a:ext cx="4098589" cy="3539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ea typeface="Calibri"/>
                <a:cs typeface="Times New Roman"/>
              </a:rPr>
              <a:t>Add </a:t>
            </a:r>
            <a:r>
              <a:rPr lang="en-US" sz="1600" dirty="0">
                <a:ea typeface="Calibri"/>
                <a:cs typeface="Times New Roman"/>
              </a:rPr>
              <a:t>Printer: </a:t>
            </a:r>
            <a:endParaRPr lang="en-US" sz="1600" dirty="0" smtClean="0">
              <a:ea typeface="Calibri"/>
              <a:cs typeface="Times New Roman"/>
            </a:endParaRPr>
          </a:p>
          <a:p>
            <a:r>
              <a:rPr lang="en-US" sz="1600" dirty="0">
                <a:ea typeface="Calibri"/>
                <a:cs typeface="Times New Roman"/>
              </a:rPr>
              <a:t>	</a:t>
            </a:r>
            <a:r>
              <a:rPr lang="en-US" sz="1600" dirty="0" smtClean="0">
                <a:ea typeface="Calibri"/>
                <a:cs typeface="Times New Roman"/>
              </a:rPr>
              <a:t>Click </a:t>
            </a:r>
            <a:r>
              <a:rPr lang="en-US" sz="1600" dirty="0">
                <a:ea typeface="Calibri"/>
                <a:cs typeface="Times New Roman"/>
              </a:rPr>
              <a:t>&gt; Add a local printer</a:t>
            </a:r>
          </a:p>
          <a:p>
            <a:endParaRPr lang="en-US" sz="1600" dirty="0">
              <a:ea typeface="Calibri"/>
              <a:cs typeface="Times New Roman"/>
            </a:endParaRPr>
          </a:p>
          <a:p>
            <a:endParaRPr lang="en-US" sz="1600" dirty="0" smtClean="0">
              <a:ea typeface="Calibri"/>
              <a:cs typeface="Times New Roman"/>
            </a:endParaRPr>
          </a:p>
          <a:p>
            <a:endParaRPr lang="en-US" sz="1600" dirty="0">
              <a:ea typeface="Calibri"/>
              <a:cs typeface="Times New Roman"/>
            </a:endParaRPr>
          </a:p>
          <a:p>
            <a:endParaRPr lang="en-US" sz="1600" dirty="0" smtClean="0">
              <a:ea typeface="Calibri"/>
              <a:cs typeface="Times New Roman"/>
            </a:endParaRPr>
          </a:p>
          <a:p>
            <a:r>
              <a:rPr lang="en-US" sz="1600" dirty="0" smtClean="0">
                <a:ea typeface="Calibri"/>
                <a:cs typeface="Times New Roman"/>
              </a:rPr>
              <a:t>Add Printer:</a:t>
            </a:r>
          </a:p>
          <a:p>
            <a:r>
              <a:rPr lang="en-US" sz="1600" dirty="0">
                <a:ea typeface="Calibri"/>
                <a:cs typeface="Times New Roman"/>
              </a:rPr>
              <a:t>	</a:t>
            </a:r>
            <a:r>
              <a:rPr lang="en-US" sz="1600" dirty="0" smtClean="0">
                <a:ea typeface="Calibri"/>
                <a:cs typeface="Times New Roman"/>
              </a:rPr>
              <a:t>Select: Use </a:t>
            </a:r>
            <a:r>
              <a:rPr lang="en-US" sz="1600" dirty="0">
                <a:ea typeface="Calibri"/>
                <a:cs typeface="Times New Roman"/>
              </a:rPr>
              <a:t>an existing port</a:t>
            </a:r>
            <a:r>
              <a:rPr lang="en-US" sz="1600" dirty="0" smtClean="0">
                <a:ea typeface="Calibri"/>
                <a:cs typeface="Times New Roman"/>
              </a:rPr>
              <a:t>: </a:t>
            </a:r>
          </a:p>
          <a:p>
            <a:r>
              <a:rPr lang="en-US" sz="1600" dirty="0" smtClean="0">
                <a:ea typeface="Calibri"/>
                <a:cs typeface="Times New Roman"/>
              </a:rPr>
              <a:t>	Click and select: Com</a:t>
            </a:r>
            <a:r>
              <a:rPr lang="en-US" sz="1600" dirty="0">
                <a:ea typeface="Calibri"/>
                <a:cs typeface="Times New Roman"/>
              </a:rPr>
              <a:t>#: (Serial Port</a:t>
            </a:r>
            <a:r>
              <a:rPr lang="en-US" sz="1600" dirty="0" smtClean="0">
                <a:ea typeface="Calibri"/>
                <a:cs typeface="Times New Roman"/>
              </a:rPr>
              <a:t>)</a:t>
            </a:r>
            <a:endParaRPr lang="en-US" sz="1600" dirty="0">
              <a:ea typeface="Calibri"/>
              <a:cs typeface="Times New Roman"/>
            </a:endParaRPr>
          </a:p>
          <a:p>
            <a:endParaRPr lang="en-US" sz="1600" dirty="0" smtClean="0">
              <a:solidFill>
                <a:srgbClr val="FF0000"/>
              </a:solidFill>
              <a:ea typeface="Calibri"/>
              <a:cs typeface="Times New Roman"/>
            </a:endParaRPr>
          </a:p>
          <a:p>
            <a:endParaRPr lang="en-US" sz="1600" dirty="0">
              <a:solidFill>
                <a:srgbClr val="FF0000"/>
              </a:solidFill>
              <a:ea typeface="Calibri"/>
              <a:cs typeface="Times New Roman"/>
            </a:endParaRPr>
          </a:p>
          <a:p>
            <a:endParaRPr lang="en-US" sz="1600" dirty="0" smtClean="0">
              <a:solidFill>
                <a:srgbClr val="FF0000"/>
              </a:solidFill>
              <a:ea typeface="Calibri"/>
              <a:cs typeface="Times New Roman"/>
            </a:endParaRPr>
          </a:p>
          <a:p>
            <a:r>
              <a:rPr lang="en-US" sz="1600" dirty="0" smtClean="0">
                <a:solidFill>
                  <a:srgbClr val="FF0000"/>
                </a:solidFill>
                <a:ea typeface="Calibri"/>
                <a:cs typeface="Times New Roman"/>
              </a:rPr>
              <a:t>Note:</a:t>
            </a:r>
          </a:p>
          <a:p>
            <a:r>
              <a:rPr lang="en-US" sz="1600" dirty="0" smtClean="0">
                <a:solidFill>
                  <a:srgbClr val="FF0000"/>
                </a:solidFill>
                <a:ea typeface="Calibri"/>
                <a:cs typeface="Times New Roman"/>
              </a:rPr>
              <a:t>Matching Device Manager and POS COM#</a:t>
            </a:r>
            <a:endParaRPr lang="en-US" sz="1600" dirty="0">
              <a:ea typeface="Calibri"/>
              <a:cs typeface="Times New Roman"/>
            </a:endParaRPr>
          </a:p>
        </p:txBody>
      </p:sp>
      <p:pic>
        <p:nvPicPr>
          <p:cNvPr id="3" name="Picture 4" descr="C:\Users\FAE-Anthony\Desktop\PcAmerica POS\Add Printer 1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1463" y="2208137"/>
            <a:ext cx="4682478" cy="294292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9" name="Picture 5" descr="C:\Users\FAE-Anthony\Desktop\PcAmerica POS\Add Printer 2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1463" y="3819517"/>
            <a:ext cx="4671592" cy="26630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4321746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5486400" y="457200"/>
            <a:ext cx="3200400" cy="59093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Add Printer:</a:t>
            </a:r>
          </a:p>
          <a:p>
            <a:r>
              <a:rPr lang="en-US" dirty="0" smtClean="0"/>
              <a:t>Select option below</a:t>
            </a:r>
          </a:p>
          <a:p>
            <a:r>
              <a:rPr lang="en-US" dirty="0" smtClean="0"/>
              <a:t>Manufacturer: </a:t>
            </a:r>
            <a:r>
              <a:rPr lang="en-US" b="1" dirty="0" smtClean="0">
                <a:solidFill>
                  <a:srgbClr val="FF0000"/>
                </a:solidFill>
              </a:rPr>
              <a:t>Generic</a:t>
            </a:r>
          </a:p>
          <a:p>
            <a:r>
              <a:rPr lang="en-US" dirty="0" smtClean="0"/>
              <a:t>Printers</a:t>
            </a:r>
            <a:r>
              <a:rPr lang="en-US" dirty="0"/>
              <a:t>: </a:t>
            </a:r>
            <a:r>
              <a:rPr lang="en-US" b="1" dirty="0">
                <a:solidFill>
                  <a:srgbClr val="FF0000"/>
                </a:solidFill>
              </a:rPr>
              <a:t>Generic / Text Only</a:t>
            </a:r>
            <a:endParaRPr lang="en-US" dirty="0">
              <a:solidFill>
                <a:srgbClr val="FF0000"/>
              </a:solidFill>
            </a:endParaRPr>
          </a:p>
          <a:p>
            <a:r>
              <a:rPr lang="en-US" dirty="0"/>
              <a:t>		</a:t>
            </a:r>
            <a:endParaRPr lang="en-US" dirty="0" smtClean="0"/>
          </a:p>
          <a:p>
            <a:endParaRPr lang="en-US" dirty="0" smtClean="0"/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  <a:p>
            <a:r>
              <a:rPr lang="en-US" dirty="0" smtClean="0"/>
              <a:t>Click </a:t>
            </a:r>
            <a:r>
              <a:rPr lang="en-US" dirty="0"/>
              <a:t>“Next” till “Finish</a:t>
            </a:r>
            <a:r>
              <a:rPr lang="en-US" dirty="0" smtClean="0"/>
              <a:t>”</a:t>
            </a:r>
          </a:p>
          <a:p>
            <a:endParaRPr lang="en-US" dirty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/>
          </a:p>
          <a:p>
            <a:r>
              <a:rPr lang="en-US" dirty="0" smtClean="0"/>
              <a:t>Note:</a:t>
            </a:r>
          </a:p>
          <a:p>
            <a:r>
              <a:rPr lang="en-US" dirty="0" smtClean="0"/>
              <a:t>If data capture box already added to DVR/NVR, then you can “Print a test page” that should print to receipt printer and DVR/NVR</a:t>
            </a:r>
            <a:endParaRPr lang="en-US" dirty="0"/>
          </a:p>
          <a:p>
            <a:endParaRPr lang="en-US" dirty="0"/>
          </a:p>
        </p:txBody>
      </p:sp>
      <p:pic>
        <p:nvPicPr>
          <p:cNvPr id="2051" name="Picture 3" descr="C:\Users\FAE-Anthony\Desktop\PcAmerica POS\Add Printer 3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3897" y="457200"/>
            <a:ext cx="4500023" cy="2895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0" name="Picture 2" descr="C:\Users\FAE-Anthony\Desktop\PcAmerica POS\Add Printer 4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0354" y="2667000"/>
            <a:ext cx="4308475" cy="31550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C:\Users\FAE-Anthony\Desktop\PcAmerica POS\Add Printer 5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3929743"/>
            <a:ext cx="3489920" cy="26163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4938967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C:\Users\FAE-Anthony\Desktop\PcAmerica POS\Add Printer 6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47800" y="609600"/>
            <a:ext cx="5562600" cy="41728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62400" y="3429000"/>
            <a:ext cx="1416405" cy="14586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1447800" y="5257800"/>
            <a:ext cx="41148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Note:</a:t>
            </a:r>
          </a:p>
          <a:p>
            <a:r>
              <a:rPr lang="en-US" dirty="0" smtClean="0"/>
              <a:t>Recommend “Set as default printer”, if not already defaulted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9914508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9" name="Picture 3" descr="C:\Users\FAE-Anthony\Desktop\PcAmerica POS\Resturant logon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41084"/>
            <a:ext cx="4572000" cy="3429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0" name="Picture 4" descr="C:\Users\FAE-Anthony\Desktop\PcAmerica POS\Resturant logon 1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0" y="3048000"/>
            <a:ext cx="4495800" cy="32956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533400" y="271752"/>
            <a:ext cx="4876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POS Application</a:t>
            </a:r>
            <a:r>
              <a:rPr lang="en-US" dirty="0"/>
              <a:t>: </a:t>
            </a:r>
            <a:r>
              <a:rPr lang="en-US" dirty="0" smtClean="0"/>
              <a:t>Restaurants Pro Express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5410200" y="762000"/>
            <a:ext cx="243840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Enter Cashier ID/PW</a:t>
            </a:r>
          </a:p>
          <a:p>
            <a:endParaRPr lang="en-US" dirty="0" smtClean="0"/>
          </a:p>
          <a:p>
            <a:endParaRPr lang="en-US" dirty="0"/>
          </a:p>
          <a:p>
            <a:r>
              <a:rPr lang="en-US" dirty="0" smtClean="0"/>
              <a:t>Note:</a:t>
            </a:r>
            <a:endParaRPr lang="en-US" dirty="0"/>
          </a:p>
          <a:p>
            <a:r>
              <a:rPr lang="en-US" dirty="0" smtClean="0"/>
              <a:t>Default -  01/admin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2223186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C:\Users\FAE-Anthony\Desktop\PcAmerica POS\Layout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762000"/>
            <a:ext cx="5205413" cy="39040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5715000" y="761999"/>
            <a:ext cx="3252787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Restaurants Pro Express: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dirty="0" smtClean="0"/>
              <a:t>	Click on Options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dirty="0" smtClean="0"/>
              <a:t>	Setup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dirty="0"/>
              <a:t>	</a:t>
            </a:r>
            <a:r>
              <a:rPr lang="en-US" dirty="0" smtClean="0"/>
              <a:t>Friendly Printer Setup</a:t>
            </a:r>
          </a:p>
        </p:txBody>
      </p:sp>
      <p:pic>
        <p:nvPicPr>
          <p:cNvPr id="6" name="Picture 3" descr="C:\Users\FAE-Anthony\Desktop\PcAmerica POS\Option 1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41071" y="2514600"/>
            <a:ext cx="4361229" cy="26939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0" name="Picture 4" descr="C:\Users\FAE-Anthony\Desktop\PcAmerica POS\Option 2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19600" y="3581400"/>
            <a:ext cx="4122937" cy="25467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65462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C:\Users\FAE-Anthony\Desktop\PcAmerica POS\Pinter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0520" y="1219200"/>
            <a:ext cx="5068280" cy="41052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5791200" y="1066800"/>
            <a:ext cx="289560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Printer Setup:</a:t>
            </a:r>
            <a:endParaRPr lang="en-US" dirty="0"/>
          </a:p>
          <a:p>
            <a:endParaRPr lang="en-US" sz="1600" dirty="0" smtClean="0"/>
          </a:p>
          <a:p>
            <a:r>
              <a:rPr lang="en-US" sz="1400" dirty="0" smtClean="0"/>
              <a:t>Select printer type:</a:t>
            </a:r>
          </a:p>
          <a:p>
            <a:r>
              <a:rPr lang="en-US" sz="1400" dirty="0" smtClean="0"/>
              <a:t>Either Default or Generic / Text Only</a:t>
            </a:r>
          </a:p>
          <a:p>
            <a:endParaRPr lang="en-US" sz="1400" dirty="0"/>
          </a:p>
          <a:p>
            <a:r>
              <a:rPr lang="en-US" sz="1400" dirty="0" smtClean="0"/>
              <a:t>Save &amp; Exit</a:t>
            </a:r>
            <a:endParaRPr lang="en-US" sz="1400" dirty="0"/>
          </a:p>
        </p:txBody>
      </p:sp>
      <p:cxnSp>
        <p:nvCxnSpPr>
          <p:cNvPr id="7" name="Straight Arrow Connector 6"/>
          <p:cNvCxnSpPr>
            <a:stCxn id="4" idx="1"/>
          </p:cNvCxnSpPr>
          <p:nvPr/>
        </p:nvCxnSpPr>
        <p:spPr>
          <a:xfrm flipH="1" flipV="1">
            <a:off x="4114800" y="1703138"/>
            <a:ext cx="1676400" cy="102326"/>
          </a:xfrm>
          <a:prstGeom prst="straightConnector1">
            <a:avLst/>
          </a:prstGeom>
          <a:ln w="31750" cmpd="sng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059105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457200" y="304800"/>
            <a:ext cx="3048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DVR/NVR side:</a:t>
            </a:r>
            <a:endParaRPr lang="en-US" dirty="0"/>
          </a:p>
        </p:txBody>
      </p:sp>
      <p:pic>
        <p:nvPicPr>
          <p:cNvPr id="5123" name="Picture 3" descr="C:\Users\FAE-Anthony\Desktop\PcAmerica POS\Network 1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1500" y="619704"/>
            <a:ext cx="4038600" cy="27606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5105400" y="990600"/>
            <a:ext cx="3810000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Network and Sharing Center:</a:t>
            </a:r>
          </a:p>
          <a:p>
            <a:r>
              <a:rPr lang="en-US" dirty="0" smtClean="0"/>
              <a:t>	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Right click: Local Area Connection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 smtClean="0"/>
              <a:t>Properties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Select: Internet Protocol Version 4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 smtClean="0"/>
              <a:t>Properties</a:t>
            </a:r>
          </a:p>
          <a:p>
            <a:endParaRPr lang="en-US" dirty="0" smtClean="0"/>
          </a:p>
        </p:txBody>
      </p:sp>
      <p:pic>
        <p:nvPicPr>
          <p:cNvPr id="5124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1500" y="2971800"/>
            <a:ext cx="2819400" cy="3537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125" name="Picture 5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0" y="3759943"/>
            <a:ext cx="2514600" cy="27818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5584371" y="3759943"/>
            <a:ext cx="3429000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Internet Protocol Version 4 Prop.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IP: 192.168.0.50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Subnet Mask: 255.255.255.0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Default Gateway: 192.168.0.1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Preferred DNS: 192.168.0.1</a:t>
            </a:r>
          </a:p>
          <a:p>
            <a:r>
              <a:rPr lang="en-US" dirty="0" smtClean="0"/>
              <a:t>or</a:t>
            </a:r>
          </a:p>
          <a:p>
            <a:r>
              <a:rPr lang="en-US" dirty="0" smtClean="0"/>
              <a:t>Customer network scheme </a:t>
            </a:r>
          </a:p>
          <a:p>
            <a:endParaRPr lang="en-US" dirty="0"/>
          </a:p>
          <a:p>
            <a:r>
              <a:rPr lang="en-US" dirty="0" smtClean="0"/>
              <a:t>Note: Data Capture box default IP address is 192.168.0.100</a:t>
            </a:r>
          </a:p>
        </p:txBody>
      </p:sp>
    </p:spTree>
    <p:extLst>
      <p:ext uri="{BB962C8B-B14F-4D97-AF65-F5344CB8AC3E}">
        <p14:creationId xmlns:p14="http://schemas.microsoft.com/office/powerpoint/2010/main" val="201145872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8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28600"/>
            <a:ext cx="4395832" cy="6400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4667975" y="4016829"/>
            <a:ext cx="36576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Change the network information to fit customer’s network scheme</a:t>
            </a:r>
          </a:p>
          <a:p>
            <a:r>
              <a:rPr lang="en-US" dirty="0" smtClean="0"/>
              <a:t>Click submit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697463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59526" y="304800"/>
            <a:ext cx="5474835" cy="6172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8584831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28800" y="161925"/>
            <a:ext cx="5410200" cy="65341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334268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1600" y="152401"/>
            <a:ext cx="5394755" cy="64722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098016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2" descr="C:\Users\FAE-Anthony\Desktop\PcAmerica POS\Layout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6935" y="739056"/>
            <a:ext cx="4578465" cy="34338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526935" y="369723"/>
            <a:ext cx="4800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POS Application</a:t>
            </a:r>
            <a:r>
              <a:rPr lang="en-US" dirty="0"/>
              <a:t>: Restaurant Pro express</a:t>
            </a:r>
          </a:p>
        </p:txBody>
      </p:sp>
      <p:pic>
        <p:nvPicPr>
          <p:cNvPr id="7170" name="Picture 2" descr="C:\Users\FAE-Anthony\Desktop\PcAmerica POS\Order 1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28800" y="1636533"/>
            <a:ext cx="4132438" cy="30194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1" name="Picture 3" descr="C:\Users\FAE-Anthony\Desktop\PcAmerica POS\Order 2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6800" y="3113588"/>
            <a:ext cx="4451460" cy="33384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5961238" y="739056"/>
            <a:ext cx="3106562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Test a transaction:</a:t>
            </a:r>
          </a:p>
          <a:p>
            <a:endParaRPr lang="en-US" dirty="0"/>
          </a:p>
          <a:p>
            <a:r>
              <a:rPr lang="en-US" dirty="0" smtClean="0"/>
              <a:t>Select: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Any table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Any Party size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Any Food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 smtClean="0"/>
          </a:p>
          <a:p>
            <a:r>
              <a:rPr lang="en-US" dirty="0" smtClean="0"/>
              <a:t>Click on Pay</a:t>
            </a:r>
          </a:p>
        </p:txBody>
      </p:sp>
    </p:spTree>
    <p:extLst>
      <p:ext uri="{BB962C8B-B14F-4D97-AF65-F5344CB8AC3E}">
        <p14:creationId xmlns:p14="http://schemas.microsoft.com/office/powerpoint/2010/main" val="18804426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 descr="C:\Users\FAE-Anthony\Desktop\PcAmerica POS\Pay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500743"/>
            <a:ext cx="4935812" cy="3886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6096000" y="685800"/>
            <a:ext cx="2667000" cy="56323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Select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Cash (whole amount)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r>
              <a:rPr lang="en-US" dirty="0" smtClean="0"/>
              <a:t>Popup screen showing change available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Press “OK”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r>
              <a:rPr lang="en-US" dirty="0" smtClean="0"/>
              <a:t>Transaction</a:t>
            </a:r>
          </a:p>
          <a:p>
            <a:r>
              <a:rPr lang="en-US" dirty="0" smtClean="0"/>
              <a:t>Receipt thermal printer</a:t>
            </a:r>
          </a:p>
          <a:p>
            <a:r>
              <a:rPr lang="en-US" dirty="0" smtClean="0"/>
              <a:t>DVR/NVR side (live image)</a:t>
            </a:r>
          </a:p>
          <a:p>
            <a:r>
              <a:rPr lang="en-US" dirty="0"/>
              <a:t>	</a:t>
            </a:r>
            <a:r>
              <a:rPr lang="en-US" dirty="0" smtClean="0"/>
              <a:t>(watch video)</a:t>
            </a:r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  <a:p>
            <a:r>
              <a:rPr lang="en-US" dirty="0" smtClean="0"/>
              <a:t>Video:</a:t>
            </a:r>
          </a:p>
          <a:p>
            <a:r>
              <a:rPr lang="en-US" dirty="0" smtClean="0"/>
              <a:t>Forgot to choose different text color, white hard to see.</a:t>
            </a:r>
            <a:endParaRPr lang="en-US" dirty="0"/>
          </a:p>
        </p:txBody>
      </p:sp>
      <p:pic>
        <p:nvPicPr>
          <p:cNvPr id="1026" name="Picture 2" descr="C:\Users\FAE-Anthony\Desktop\PcAmerica POS\Image20131028_001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3143" y="3694680"/>
            <a:ext cx="3524043" cy="264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5" name="Picture 3" descr="C:\Users\FAE-Anthony\Desktop\PcAmerica POS\IMG_0833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29000" y="2532459"/>
            <a:ext cx="2667000" cy="38115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465696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hgc.Avi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52400" y="149679"/>
            <a:ext cx="8839200" cy="65559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25658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570</TotalTime>
  <Words>348</Words>
  <Application>Microsoft Office PowerPoint</Application>
  <PresentationFormat>On-screen Show (4:3)</PresentationFormat>
  <Paragraphs>137</Paragraphs>
  <Slides>20</Slides>
  <Notes>0</Notes>
  <HiddenSlides>0</HiddenSlides>
  <MMClips>1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1" baseType="lpstr">
      <vt:lpstr>Office Theme</vt:lpstr>
      <vt:lpstr>Quick Guide GV-Data Capture box v3e w/ pcAmerica Resturant POS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FAE-Anthony</dc:creator>
  <cp:lastModifiedBy>FAE-Anthony</cp:lastModifiedBy>
  <cp:revision>67</cp:revision>
  <dcterms:created xsi:type="dcterms:W3CDTF">2012-09-28T20:08:58Z</dcterms:created>
  <dcterms:modified xsi:type="dcterms:W3CDTF">2013-10-28T22:27:06Z</dcterms:modified>
  <cp:contentStatus>Final</cp:contentStatus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_MarkAsFinal">
    <vt:bool>true</vt:bool>
  </property>
</Properties>
</file>